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Lst>
  <p:notesMasterIdLst>
    <p:notesMasterId r:id="rId56"/>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&lt;style scoped&gt;
p {
        text-align: center
    }
&lt;/style&gt;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54</Slides>
  <Notes>54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54</vt:i4>
      </vt:variant>
    </vt:vector>
  </HeadingPairs>
  <TitlesOfParts>
    <vt:vector size="5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unREST among the docs</dc:title>
  <dc:subject>At times, you have to build docs that cover not only REST-y APIs but also frontend SDKs. What do you do, when you have to offer docs for multiple such SDKs, based on different frameworks, under rapid, uncoordinated development with multiple feature enhancements per iteration and at times, with breaking changes, but versioned and searchable?</dc:subject>
  <dc:creator>Akshay Bhalotia</dc:creator>
  <cp:lastModifiedBy>Akshay Bhalotia</cp:lastModifiedBy>
  <cp:revision>1</cp:revision>
  <dcterms:created xsi:type="dcterms:W3CDTF">2022-11-03T14:01:51Z</dcterms:created>
  <dcterms:modified xsi:type="dcterms:W3CDTF">2022-11-03T14:01:51Z</dcterms:modified>
</cp:coreProperties>
</file>